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Old Standard TT"/>
      <p:regular r:id="rId16"/>
      <p:bold r:id="rId17"/>
      <p: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ldStandardTT-bold.fntdata"/><Relationship Id="rId16" Type="http://schemas.openxmlformats.org/officeDocument/2006/relationships/font" Target="fonts/OldStandardT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ldStandardT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大家好，接下來我會用故事七步驟來介紹我自己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0acd6b11b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0acd6b11b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我是薇薇塔Vivetta，出生於2099年，由業界頂尖的Vofan老師與Red soda老師製造出來的量產型貓耳妖精，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希望有一天能夠逃脫暗無天日的工廠，去大公司當個聽說現在很紅的vtuber??海撈一筆!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但是在逃脫過程中一再重複被抓到、送回去洗掉記憶與情感的過程，導致我的身體有些瑕疵或不協調!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就算這樣，我依舊靠著頑強的毅力，硬是撐過了每場的「洗心革面」，保住了人格與夢想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在各種極限拉扯與掙扎中，我終於逃出生天，離自己的夢想邁出了一大步!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然而，查了網路上各大公司的要求後，卻發現各公司基本都要求要是成年女性，並且擁有一項特別的技能，像是影片剪輯、唱歌、遊戲等等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不過，我轉念一想，何不自己開台呢? 還不會受到事務所的束縛與限制!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因此，我開設了自己的頻道：薇薇塔 ! 再請大家多多支持~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(LW是以前工廠裡我的代號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09aad2928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09aad2928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Anime style. A girl was born in a factory with tons of replica. She has long black hair tied into twin tails with a blue ribbon. She wears a black bunny ears headdress with a pink bow. Her eyes were large and bright pink with a slight blush and twinkle. Her nose is small and delicate, her lips are pink, her skin is fair, and she wears star-shaped earrings on her ears. She wore a white and blue dress with a red and white pattern. The dress has a deep V-neck neckline, long sleeves with white cuffs, and white lace gloves on the wrists. She also wore black pantyhose and blue heels that were decorated with a red chevron pattern.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我是薇薇塔Vivetta，出生於2099年，由業界頂尖的Vofan老師與Red soda老師製造出來的量產型貓耳妖精，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希望有一天能夠逃脫暗無天日的工廠，去大公司當個聽說現在很紅的vtuber??海撈一筆!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09aad2928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09aad2928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Anime style. during the process of escaping,  a girl was repeatedly caught, sad scene. She has long black hair tied into twin tails with a blue ribbon. She wears a black bunny ears headdress with a pink bow. Her eyes were large and bright pink with a slight blush and twinkle. Her nose is small and delicate, her lips are pink, her skin is fair, and she wears star-shaped earrings on her ears. She wore a white and blue dress with a red and white pattern. The dress has a deep V-neck neckline, long sleeves with white cuffs, and white lace gloves on the wrists. She also wore black pantyhose and blue heels that were decorated with a red chevron pattern.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但是在逃脫過程中一再重複被抓到、送回去洗掉記憶與情感的過程，導致我的身體有些瑕疵或不協調!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09aad29287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09aad29287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Anime style. a girl who managed to survive in a factory </a:t>
            </a:r>
            <a:r>
              <a:rPr lang="zh-TW">
                <a:solidFill>
                  <a:schemeClr val="dk1"/>
                </a:solidFill>
              </a:rPr>
              <a:t>She has long black hair tied into twin tails with a blue ribbon. She wears a black bunny ears headdress with a pink bow. Her eyes were large and bright pink with a slight blush and twinkle. Her nose is small and delicate, her lips are pink, her skin is fair, and she wears star-shaped earrings on her ears. She wore a white and blue dress with a red and white pattern. The dress has a deep V-neck neckline, long sleeves with white cuffs, and white lace gloves on the wrists. She also wore black pantyhose and blue heels that were decorated with a red chevron pattern.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就算這樣，我依舊靠著頑強的毅力，硬是撐過了每場的「洗心革面」，保住了人格與夢想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09aad29287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09aad29287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Anime style. Nervous scene. a girl who successfully survive. Her face is full of dirt and scar.She has long black hair tied into twin tails with a blue ribbon. She wears a black bunny ears headdress with a pink bow. Her eyes were large and bright pink with a slight blush and twinkle. Her nose is small and delicate, her lips are pink, her skin is fair, and she wears star-shaped earrings on her ears. She wore a white and blue dress with a red and white pattern. The dress has a deep V-neck neckline, long sleeves with white cuffs, and white lace gloves on the wrists. She also wore black pantyhose and blue heels that were decorated with a red chevron pattern.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在各種極限拉扯與掙扎中，我終於逃出生天，離自己的夢想邁出了一大步!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09aad29287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09aad2928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然而，查了網路上各大公司的要求後，卻發現各公司基本都要求要是成年女性，並且擁有一項特別的技能，像是影片剪輯、唱歌、遊戲等等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09aad29287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09aad2928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Anime style. happy scene.a  streamer girl who holds a micr andstreams happily in a room. portrait size is a quarter of the canvas.She has long black hair tied into twin tails with a blue ribbon. She wears a black bunny ears headdress with a pink bow. Her eyes were large and bright pink with a slight blush and twinkle. Her nose is small and delicate, her lips are pink, her skin is fair, and she wears star-shaped earrings on her ears. She wore a white and blue dress with a red and white pattern. The dress has a deep V-neck neckline, long sleeves with white cuffs, and white lace gloves on the wrists. She also wore black pantyhose and blue heels that were decorated with a red chevron pattern.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不過，我轉念一想，何不自己開台呢? 還不會受到事務所的束縛與限制!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09aad29287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09aad29287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因此，我開設了自己的頻道：薇薇塔 ! 再請大家多多支持~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(LW其實是以前工廠裡我的代號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acd6b11b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0acd6b11b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薇薇塔PROMPT：一位女性，有著黑色長髮，用藍色的絲帶紮成雙馬尾。她戴著黑色的兔子耳朵頭飾，頭飾上有粉紅色的蝴蝶結。她的眼睛很大，是明亮的粉紅色，帶著一點紅暈和閃爍。她的鼻子小巧而精緻，嘴唇是粉紅色的，皮膚白皙，耳朵上戴著星形的耳環。她穿著一件白色和藍色的連身裙，帶有一個紅色和白色的圖案。洋裝的領口是深V領，袖子是長袖，袖口是白色的，手腕戴著白色的蕾絲手套。她還穿著黑色的褲襪和藍色的高跟鞋，鞋子上裝飾著紅色的 V 形圖案。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故事七步驟--自我介紹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(nizima live)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1908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Font typeface="Arial"/>
              <a:buChar char="●"/>
            </a:pPr>
            <a:r>
              <a:rPr b="1" lang="zh-TW" sz="24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目標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33325"/>
            <a:ext cx="3276850" cy="327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0650" y="972112"/>
            <a:ext cx="3199276" cy="319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1908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Font typeface="Arial"/>
              <a:buChar char="●"/>
            </a:pPr>
            <a:r>
              <a:rPr b="1" lang="zh-TW" sz="24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阻礙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400" y="1058225"/>
            <a:ext cx="3881600" cy="388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1908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Font typeface="Arial"/>
              <a:buChar char="●"/>
            </a:pPr>
            <a:r>
              <a:rPr b="1" lang="zh-TW" sz="24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努力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675" y="910975"/>
            <a:ext cx="4047324" cy="404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1908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Font typeface="Arial"/>
              <a:buChar char="●"/>
            </a:pPr>
            <a:r>
              <a:rPr b="1" lang="zh-TW" sz="24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結果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975" y="885188"/>
            <a:ext cx="3970025" cy="397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1908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Font typeface="Arial"/>
              <a:buChar char="●"/>
            </a:pPr>
            <a:r>
              <a:rPr b="1" lang="zh-TW" sz="24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意外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0800" y="0"/>
            <a:ext cx="6013210" cy="10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9152" y="1192325"/>
            <a:ext cx="2706736" cy="176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9775" y="1080063"/>
            <a:ext cx="4052040" cy="202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9763" y="3131100"/>
            <a:ext cx="5175300" cy="18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1908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Font typeface="Arial"/>
              <a:buChar char="●"/>
            </a:pPr>
            <a:r>
              <a:rPr b="1" lang="zh-TW" sz="24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轉彎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33200"/>
            <a:ext cx="3873999" cy="387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1908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Font typeface="Arial"/>
              <a:buChar char="●"/>
            </a:pPr>
            <a:r>
              <a:rPr b="1" lang="zh-TW" sz="2400">
                <a:solidFill>
                  <a:srgbClr val="00B05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結局</a:t>
            </a:r>
            <a:endParaRPr b="1" sz="2400">
              <a:solidFill>
                <a:srgbClr val="00B05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4906" y="56750"/>
            <a:ext cx="321468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875" y="1058224"/>
            <a:ext cx="5682999" cy="200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98706" y="1670675"/>
            <a:ext cx="321468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 rotWithShape="1">
          <a:blip r:embed="rId6">
            <a:alphaModFix/>
          </a:blip>
          <a:srcRect b="14291" l="32725" r="34955" t="14284"/>
          <a:stretch/>
        </p:blipFill>
        <p:spPr>
          <a:xfrm>
            <a:off x="4975524" y="1538075"/>
            <a:ext cx="2955173" cy="3370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